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9C5CE-7383-4C12-ACE7-E44857B9C278}"/>
              </a:ext>
            </a:extLst>
          </p:cNvPr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VN 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Lấy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ví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dụ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5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chữ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số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2228119" y="1392616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670</Words>
  <Application>Microsoft Office PowerPoint</Application>
  <PresentationFormat>Widescreen</PresentationFormat>
  <Paragraphs>136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SVN-Poky's</vt:lpstr>
      <vt:lpstr>UTM Avo</vt:lpstr>
      <vt:lpstr>字魂35号-经典雅黑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48</cp:revision>
  <dcterms:created xsi:type="dcterms:W3CDTF">2022-11-25T07:31:46Z</dcterms:created>
  <dcterms:modified xsi:type="dcterms:W3CDTF">2024-03-11T06:56:38Z</dcterms:modified>
</cp:coreProperties>
</file>